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6268"/>
    <a:srgbClr val="E13A51"/>
    <a:srgbClr val="00ABAA"/>
    <a:srgbClr val="EC0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3825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188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668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361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6390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4970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574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4833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3873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6606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529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148EE-3C7D-471D-9B87-40BC4301B3C4}" type="datetimeFigureOut">
              <a:rPr lang="es-CO" smtClean="0"/>
              <a:t>2020/07/16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C4F44-ABC3-451D-B522-B164A159D4D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9140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808603" y="641772"/>
            <a:ext cx="7822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5400" b="1" dirty="0">
                <a:solidFill>
                  <a:schemeClr val="bg1"/>
                </a:solidFill>
              </a:rPr>
              <a:t>Título de la presentación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DEDAFE1-170B-49D1-9BC9-DD376EB7C77B}"/>
              </a:ext>
            </a:extLst>
          </p:cNvPr>
          <p:cNvSpPr txBox="1"/>
          <p:nvPr/>
        </p:nvSpPr>
        <p:spPr>
          <a:xfrm>
            <a:off x="5472383" y="1658960"/>
            <a:ext cx="6159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400" dirty="0">
                <a:solidFill>
                  <a:schemeClr val="bg1"/>
                </a:solidFill>
              </a:rPr>
              <a:t>Nombre de quien o quienes exponen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30DB087-755A-443E-976D-ED8505048903}"/>
              </a:ext>
            </a:extLst>
          </p:cNvPr>
          <p:cNvSpPr txBox="1"/>
          <p:nvPr/>
        </p:nvSpPr>
        <p:spPr>
          <a:xfrm>
            <a:off x="5472383" y="2214483"/>
            <a:ext cx="6159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400" dirty="0">
                <a:solidFill>
                  <a:schemeClr val="bg1"/>
                </a:solidFill>
              </a:rPr>
              <a:t>Fecha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8A96B4B-8152-48AC-AD87-574EE9E3FD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76956"/>
            <a:ext cx="12192000" cy="167567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AC0FCE5-0ADE-42D4-9589-7C56DCC76C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898" y="4976956"/>
            <a:ext cx="2854102" cy="1675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271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80936" y="175202"/>
            <a:ext cx="10136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00ABAA"/>
                </a:solidFill>
              </a:rPr>
              <a:t>Título</a:t>
            </a:r>
            <a:endParaRPr lang="es-CO" sz="3200" b="1" dirty="0">
              <a:solidFill>
                <a:srgbClr val="00ABAA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80936" y="1322229"/>
            <a:ext cx="5856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E13A51"/>
                </a:solidFill>
              </a:rPr>
              <a:t>Subtítulo:</a:t>
            </a:r>
          </a:p>
          <a:p>
            <a:endParaRPr lang="es-ES" dirty="0">
              <a:solidFill>
                <a:srgbClr val="E13A51"/>
              </a:solidFill>
            </a:endParaRPr>
          </a:p>
          <a:p>
            <a:r>
              <a:rPr lang="es-ES" dirty="0">
                <a:solidFill>
                  <a:srgbClr val="5D6268"/>
                </a:solidFill>
              </a:rPr>
              <a:t>Contenido</a:t>
            </a:r>
            <a:endParaRPr lang="es-CO" dirty="0">
              <a:solidFill>
                <a:srgbClr val="5D62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234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B50AD21-DBC2-4DB4-AA31-82EF45382D2A}"/>
              </a:ext>
            </a:extLst>
          </p:cNvPr>
          <p:cNvSpPr txBox="1">
            <a:spLocks/>
          </p:cNvSpPr>
          <p:nvPr/>
        </p:nvSpPr>
        <p:spPr>
          <a:xfrm>
            <a:off x="1347481" y="2094561"/>
            <a:ext cx="9497037" cy="16977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CO" sz="9600" b="1" dirty="0">
                <a:solidFill>
                  <a:schemeClr val="bg1"/>
                </a:solidFill>
              </a:rPr>
              <a:t>Subtítulos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699F504-9265-455C-B1C7-0C482FFB88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516" y="176984"/>
            <a:ext cx="1525623" cy="81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12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518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38135" y="2354093"/>
            <a:ext cx="49611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0" b="1" dirty="0">
                <a:solidFill>
                  <a:schemeClr val="bg1"/>
                </a:solidFill>
              </a:rPr>
              <a:t>Gracias</a:t>
            </a:r>
            <a:endParaRPr lang="es-CO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7217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17</Words>
  <Application>Microsoft Office PowerPoint</Application>
  <PresentationFormat>Panorámica</PresentationFormat>
  <Paragraphs>9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Practicante Comunicaciones</dc:creator>
  <cp:lastModifiedBy>Analista de Comunicaciones</cp:lastModifiedBy>
  <cp:revision>12</cp:revision>
  <dcterms:created xsi:type="dcterms:W3CDTF">2019-08-29T20:29:15Z</dcterms:created>
  <dcterms:modified xsi:type="dcterms:W3CDTF">2020-07-16T15:30:43Z</dcterms:modified>
</cp:coreProperties>
</file>